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480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8968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884471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4515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7388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57739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80503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7072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283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9512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9344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116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7220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355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242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1499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224E8-65D6-4BF2-895A-F7B7DF5E85C7}" type="datetimeFigureOut">
              <a:rPr lang="en-IN" smtClean="0"/>
              <a:t>29-09-2024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5BA5542-C173-4D85-8CAF-35E05AE903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3221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9E041-2444-B2C4-50CB-E16E1DA47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0039" y="1229032"/>
            <a:ext cx="8103964" cy="2821804"/>
          </a:xfrm>
        </p:spPr>
        <p:txBody>
          <a:bodyPr/>
          <a:lstStyle/>
          <a:p>
            <a:r>
              <a:rPr lang="en-IN" u="sng" dirty="0"/>
              <a:t>Doctor-Patient Conversation Summarizer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B6A9AA-099B-50DC-E428-CCF414CEF3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A web application that can record doctor and patient conversation and can generate summary or report on the basis of the conversation.</a:t>
            </a:r>
          </a:p>
        </p:txBody>
      </p:sp>
    </p:spTree>
    <p:extLst>
      <p:ext uri="{BB962C8B-B14F-4D97-AF65-F5344CB8AC3E}">
        <p14:creationId xmlns:p14="http://schemas.microsoft.com/office/powerpoint/2010/main" val="618727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EB49A-FF3B-6585-EF0C-B86113BC1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App [ Frontend ]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EBD59C-9332-8EE2-E9F9-312D2B9C82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3775" y="1549676"/>
            <a:ext cx="7067773" cy="3178451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9D7B30-28E8-33A2-3CF1-5550ED632367}"/>
              </a:ext>
            </a:extLst>
          </p:cNvPr>
          <p:cNvSpPr txBox="1"/>
          <p:nvPr/>
        </p:nvSpPr>
        <p:spPr>
          <a:xfrm>
            <a:off x="818534" y="4846659"/>
            <a:ext cx="95446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A </a:t>
            </a:r>
            <a:r>
              <a:rPr lang="en-IN" dirty="0" err="1"/>
              <a:t>reactjs</a:t>
            </a:r>
            <a:r>
              <a:rPr lang="en-IN" dirty="0"/>
              <a:t> based frontend where you can record audio or upload and audio file, the audio file will be uploaded and processed further in backend to summarize the conversation.</a:t>
            </a:r>
          </a:p>
        </p:txBody>
      </p:sp>
    </p:spTree>
    <p:extLst>
      <p:ext uri="{BB962C8B-B14F-4D97-AF65-F5344CB8AC3E}">
        <p14:creationId xmlns:p14="http://schemas.microsoft.com/office/powerpoint/2010/main" val="545993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7E8EF-C5AB-64BD-C224-60FD64019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Architecture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708EE03-1D44-F3C7-8468-A1DCA37E0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9939" y="1604296"/>
            <a:ext cx="8093806" cy="4767497"/>
          </a:xfrm>
        </p:spPr>
      </p:pic>
    </p:spTree>
    <p:extLst>
      <p:ext uri="{BB962C8B-B14F-4D97-AF65-F5344CB8AC3E}">
        <p14:creationId xmlns:p14="http://schemas.microsoft.com/office/powerpoint/2010/main" val="881931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7E8EF-C5AB-64BD-C224-60FD64019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Architecture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A7A674-18EF-4BC9-5E7C-459043DBB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5845"/>
            <a:ext cx="8596668" cy="4625517"/>
          </a:xfrm>
        </p:spPr>
        <p:txBody>
          <a:bodyPr>
            <a:normAutofit lnSpcReduction="10000"/>
          </a:bodyPr>
          <a:lstStyle/>
          <a:p>
            <a:r>
              <a:rPr lang="en-IN" dirty="0"/>
              <a:t>First Audio file is recorded or uploaded.</a:t>
            </a:r>
          </a:p>
          <a:p>
            <a:r>
              <a:rPr lang="en-IN" dirty="0"/>
              <a:t>Then it is given to backend where backend upload it to assembly ai using </a:t>
            </a:r>
            <a:r>
              <a:rPr lang="en-IN" dirty="0" err="1"/>
              <a:t>api</a:t>
            </a:r>
            <a:r>
              <a:rPr lang="en-IN" dirty="0"/>
              <a:t> and get the </a:t>
            </a:r>
            <a:r>
              <a:rPr lang="en-IN" dirty="0" err="1"/>
              <a:t>audioURL</a:t>
            </a:r>
            <a:r>
              <a:rPr lang="en-IN" dirty="0"/>
              <a:t>.</a:t>
            </a:r>
          </a:p>
          <a:p>
            <a:r>
              <a:rPr lang="en-IN" dirty="0"/>
              <a:t>Using this audio URL we make /</a:t>
            </a:r>
            <a:r>
              <a:rPr lang="en-IN" dirty="0" err="1"/>
              <a:t>uploadaudio</a:t>
            </a:r>
            <a:r>
              <a:rPr lang="en-IN" dirty="0"/>
              <a:t>  call to assembly ai which process the audio and generates text from audio. It return id for the specific conversion.</a:t>
            </a:r>
          </a:p>
          <a:p>
            <a:r>
              <a:rPr lang="en-IN" dirty="0"/>
              <a:t>Next we call /</a:t>
            </a:r>
            <a:r>
              <a:rPr lang="en-IN" dirty="0" err="1"/>
              <a:t>downloadaudio</a:t>
            </a:r>
            <a:r>
              <a:rPr lang="en-IN" dirty="0"/>
              <a:t> call in regular interval till the process is completed to get the converted text using the id.</a:t>
            </a:r>
          </a:p>
          <a:p>
            <a:r>
              <a:rPr lang="en-IN" dirty="0"/>
              <a:t>Next we send this converted text to frontend where it is displayed.</a:t>
            </a:r>
          </a:p>
          <a:p>
            <a:r>
              <a:rPr lang="en-IN" dirty="0"/>
              <a:t>Next frontend send this text to backend and backend calls summarization using the hugging face </a:t>
            </a:r>
            <a:r>
              <a:rPr lang="en-IN" dirty="0" err="1"/>
              <a:t>api</a:t>
            </a:r>
            <a:r>
              <a:rPr lang="en-IN" dirty="0"/>
              <a:t> which uses </a:t>
            </a:r>
            <a:r>
              <a:rPr lang="en-IN" dirty="0" err="1"/>
              <a:t>facebook</a:t>
            </a:r>
            <a:r>
              <a:rPr lang="en-IN" dirty="0"/>
              <a:t>/</a:t>
            </a:r>
            <a:r>
              <a:rPr lang="en-IN" dirty="0" err="1"/>
              <a:t>bert</a:t>
            </a:r>
            <a:r>
              <a:rPr lang="en-IN" dirty="0"/>
              <a:t>-large-</a:t>
            </a:r>
            <a:r>
              <a:rPr lang="en-IN" dirty="0" err="1"/>
              <a:t>cnn</a:t>
            </a:r>
            <a:r>
              <a:rPr lang="en-IN" dirty="0"/>
              <a:t> to summarize the text and returns the summarize text.</a:t>
            </a:r>
          </a:p>
          <a:p>
            <a:r>
              <a:rPr lang="en-IN" dirty="0"/>
              <a:t>Next summarize text is responded back to frontend where summarize text is shown.</a:t>
            </a:r>
          </a:p>
        </p:txBody>
      </p:sp>
    </p:spTree>
    <p:extLst>
      <p:ext uri="{BB962C8B-B14F-4D97-AF65-F5344CB8AC3E}">
        <p14:creationId xmlns:p14="http://schemas.microsoft.com/office/powerpoint/2010/main" val="1975073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EB49A-FF3B-6585-EF0C-B86113BC1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Backend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DCEDCB-101E-9154-0B73-2F6C70E84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160" y="1718138"/>
            <a:ext cx="8596668" cy="3880773"/>
          </a:xfrm>
        </p:spPr>
        <p:txBody>
          <a:bodyPr/>
          <a:lstStyle/>
          <a:p>
            <a:r>
              <a:rPr lang="en-IN" dirty="0"/>
              <a:t>Server takes calls from frontend and further calls the AI models endpoint to start audio to text conversion, get the converted text, and finally summarize the text.</a:t>
            </a:r>
          </a:p>
          <a:p>
            <a:endParaRPr lang="en-IN" dirty="0"/>
          </a:p>
          <a:p>
            <a:r>
              <a:rPr lang="en-IN" dirty="0"/>
              <a:t>ASSEMBLY AI – assembly ai </a:t>
            </a:r>
            <a:r>
              <a:rPr lang="en-IN" dirty="0" err="1"/>
              <a:t>apis</a:t>
            </a:r>
            <a:r>
              <a:rPr lang="en-IN" dirty="0"/>
              <a:t> are used to convert audio to text</a:t>
            </a:r>
          </a:p>
          <a:p>
            <a:r>
              <a:rPr lang="en-IN" dirty="0"/>
              <a:t>FACEBOOK/BERT-LARGE-CNN – using hugging face </a:t>
            </a:r>
            <a:r>
              <a:rPr lang="en-IN" dirty="0" err="1"/>
              <a:t>api</a:t>
            </a:r>
            <a:r>
              <a:rPr lang="en-IN" dirty="0"/>
              <a:t> this model is used to convert the full text into summarize text.</a:t>
            </a:r>
          </a:p>
        </p:txBody>
      </p:sp>
    </p:spTree>
    <p:extLst>
      <p:ext uri="{BB962C8B-B14F-4D97-AF65-F5344CB8AC3E}">
        <p14:creationId xmlns:p14="http://schemas.microsoft.com/office/powerpoint/2010/main" val="2688477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EB49A-FF3B-6585-EF0C-B86113BC1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OUTPUT</a:t>
            </a:r>
          </a:p>
        </p:txBody>
      </p:sp>
      <p:pic>
        <p:nvPicPr>
          <p:cNvPr id="3" name="20240929-1443-44.5154540">
            <a:hlinkClick r:id="" action="ppaction://media"/>
            <a:extLst>
              <a:ext uri="{FF2B5EF4-FFF2-40B4-BE49-F238E27FC236}">
                <a16:creationId xmlns:a16="http://schemas.microsoft.com/office/drawing/2014/main" id="{80691CC6-E506-6B1C-428F-CA523D5A013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8675" y="1717675"/>
            <a:ext cx="8429625" cy="3881438"/>
          </a:xfrm>
        </p:spPr>
      </p:pic>
    </p:spTree>
    <p:extLst>
      <p:ext uri="{BB962C8B-B14F-4D97-AF65-F5344CB8AC3E}">
        <p14:creationId xmlns:p14="http://schemas.microsoft.com/office/powerpoint/2010/main" val="232431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90</TotalTime>
  <Words>269</Words>
  <Application>Microsoft Office PowerPoint</Application>
  <PresentationFormat>Widescreen</PresentationFormat>
  <Paragraphs>19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Doctor-Patient Conversation Summarizer</vt:lpstr>
      <vt:lpstr>Web App [ Frontend ]</vt:lpstr>
      <vt:lpstr>Architecture</vt:lpstr>
      <vt:lpstr>Architecture</vt:lpstr>
      <vt:lpstr>Backend</vt:lpstr>
      <vt:lpstr>OUTPUT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Deepanshu Chauhan</dc:creator>
  <cp:lastModifiedBy>Deepanshu Chauhan</cp:lastModifiedBy>
  <cp:revision>2</cp:revision>
  <dcterms:created xsi:type="dcterms:W3CDTF">2024-09-29T13:15:02Z</dcterms:created>
  <dcterms:modified xsi:type="dcterms:W3CDTF">2024-09-29T14:45:47Z</dcterms:modified>
</cp:coreProperties>
</file>

<file path=docProps/thumbnail.jpeg>
</file>